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A04E2-F95D-4525-9FC8-69FCB368C1C7}" type="datetimeFigureOut">
              <a:rPr lang="en-IN" smtClean="0"/>
              <a:t>05-12-2018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26CF5-EB34-40C1-8D9B-9BDD587FE7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6345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34AA-BB49-4467-A8AC-94ACFA010D76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psailesh4@gmail.com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50C-92BD-4438-9D0D-1ACD3417F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7359-273A-4D2E-B54A-0B92BCDC7396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psailesh4@gmail.com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50C-92BD-4438-9D0D-1ACD3417F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634CF-AA9E-43A5-8681-51F016612B3D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psailesh4@gmail.com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50C-92BD-4438-9D0D-1ACD3417F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2DC4-5F3A-4BC7-98D3-07BB6E23F35B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psailesh4@gmail.com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50C-92BD-4438-9D0D-1ACD3417F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23B8-7C92-48B6-BB81-F33D941A3F10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psailesh4@gmail.com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50C-92BD-4438-9D0D-1ACD3417F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31D5-2F4D-4581-B5A1-9EC844C684AE}" type="datetime1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psailesh4@gmail.com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50C-92BD-4438-9D0D-1ACD3417F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D65C-ACB6-4183-9022-B79B1C394653}" type="datetime1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psailesh4@gmail.com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50C-92BD-4438-9D0D-1ACD3417F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31FD-EA4B-490E-9870-445E92C86777}" type="datetime1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psailesh4@gmail.com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50C-92BD-4438-9D0D-1ACD3417F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6366-69B5-4A59-B1FE-B677B94D130C}" type="datetime1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psailesh4@gmail.com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50C-92BD-4438-9D0D-1ACD3417F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F0794-4BB0-4563-A8C1-87E36CB962C1}" type="datetime1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psailesh4@gmail.com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50C-92BD-4438-9D0D-1ACD3417F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8800-7136-49D1-A9EB-B22EF334DF22}" type="datetime1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psailesh4@gmail.com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50C-92BD-4438-9D0D-1ACD3417F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9F780-37BC-4350-B6D6-BD8BFB9C3450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psailesh4@gmail.com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0450C-92BD-4438-9D0D-1ACD3417F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2130425"/>
            <a:ext cx="8743984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Plants used as Fodder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gu-IN" dirty="0" smtClean="0">
                <a:solidFill>
                  <a:srgbClr val="FF0000"/>
                </a:solidFill>
              </a:rPr>
              <a:t>apre -2  unit-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psailesh4@gmail.com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just"/>
            <a:r>
              <a:rPr lang="en-US" sz="3300" b="1" dirty="0" smtClean="0">
                <a:solidFill>
                  <a:srgbClr val="0070C0"/>
                </a:solidFill>
              </a:rPr>
              <a:t>In India 500 types of herbivorous animals (20 % of world population) observed.</a:t>
            </a:r>
          </a:p>
          <a:p>
            <a:pPr algn="just"/>
            <a:r>
              <a:rPr lang="en-US" sz="3300" b="1" dirty="0" smtClean="0">
                <a:solidFill>
                  <a:srgbClr val="FF0000"/>
                </a:solidFill>
              </a:rPr>
              <a:t>Majority are useful for the milk production</a:t>
            </a:r>
          </a:p>
          <a:p>
            <a:pPr algn="just"/>
            <a:r>
              <a:rPr lang="en-US" sz="3300" b="1" dirty="0" smtClean="0">
                <a:solidFill>
                  <a:srgbClr val="0070C0"/>
                </a:solidFill>
              </a:rPr>
              <a:t>As a food the animal utilize different plants which are call as fodder.</a:t>
            </a:r>
          </a:p>
          <a:p>
            <a:pPr algn="just"/>
            <a:r>
              <a:rPr lang="en-US" sz="3300" b="1" dirty="0" smtClean="0">
                <a:solidFill>
                  <a:srgbClr val="FF0000"/>
                </a:solidFill>
              </a:rPr>
              <a:t>Majority of the herbs plants, which are used as fodder are grown in waste lands during the rainy seasons,</a:t>
            </a:r>
          </a:p>
          <a:p>
            <a:pPr algn="just"/>
            <a:r>
              <a:rPr lang="en-US" sz="3300" b="1" dirty="0" smtClean="0">
                <a:solidFill>
                  <a:srgbClr val="0070C0"/>
                </a:solidFill>
              </a:rPr>
              <a:t>The farmer preserve this plant for the summer season by drying it.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psailesh4@gmail.com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Majority of cooperative society of milk production, also prepare the cattle feed for the improvement in milk production.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They are use jowar, wheat, maize, bajara seeds and crushed it, then mixed with gram and soya-been powder. </a:t>
            </a:r>
          </a:p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The green leaves of different plants are also used for food, i.e. leaves of banyan, pipal, mango, acacia etc. </a:t>
            </a:r>
          </a:p>
          <a:p>
            <a:pPr algn="just"/>
            <a:r>
              <a:rPr lang="en-US" dirty="0" smtClean="0"/>
              <a:t>Some time whole plants like </a:t>
            </a:r>
            <a:r>
              <a:rPr lang="en-US" dirty="0" err="1" smtClean="0"/>
              <a:t>val</a:t>
            </a:r>
            <a:r>
              <a:rPr lang="en-US" dirty="0" smtClean="0"/>
              <a:t>, pea, </a:t>
            </a:r>
            <a:r>
              <a:rPr lang="en-US" dirty="0" err="1" smtClean="0"/>
              <a:t>mung</a:t>
            </a:r>
            <a:r>
              <a:rPr lang="en-US" dirty="0" smtClean="0"/>
              <a:t>, </a:t>
            </a:r>
            <a:r>
              <a:rPr lang="en-US" dirty="0" err="1" smtClean="0"/>
              <a:t>tur</a:t>
            </a:r>
            <a:r>
              <a:rPr lang="en-US" dirty="0" smtClean="0"/>
              <a:t> are also used as a fodder.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psailesh4@gmail.com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just"/>
            <a:r>
              <a:rPr lang="en-US" dirty="0" smtClean="0"/>
              <a:t>Sometime coconut, groundnut, </a:t>
            </a:r>
            <a:r>
              <a:rPr lang="en-US" dirty="0" err="1" smtClean="0"/>
              <a:t>til</a:t>
            </a:r>
            <a:r>
              <a:rPr lang="en-US" dirty="0" smtClean="0"/>
              <a:t>, sunflower, palm, </a:t>
            </a:r>
            <a:r>
              <a:rPr lang="en-US" dirty="0" err="1" smtClean="0"/>
              <a:t>sarso</a:t>
            </a:r>
            <a:r>
              <a:rPr lang="en-US" dirty="0" smtClean="0"/>
              <a:t> cake are also used as cattle feed for increasing the milk production capacity.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In developed country cereals and millets are also used for the preparation of cake and biscuits for the cattle.</a:t>
            </a:r>
          </a:p>
          <a:p>
            <a:pPr algn="just"/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psailesh4@gmail.com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219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Plants used as Fodder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muco</dc:title>
  <dc:creator>ABC</dc:creator>
  <cp:lastModifiedBy>sailesh</cp:lastModifiedBy>
  <cp:revision>115</cp:revision>
  <dcterms:created xsi:type="dcterms:W3CDTF">2012-07-16T06:09:47Z</dcterms:created>
  <dcterms:modified xsi:type="dcterms:W3CDTF">2018-12-05T02:24:17Z</dcterms:modified>
</cp:coreProperties>
</file>